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70" d="100"/>
          <a:sy n="70" d="100"/>
        </p:scale>
        <p:origin x="84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7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5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8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8003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01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095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17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88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0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9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6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7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1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9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5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8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D80E46-FCCE-4191-9657-C9009C806D42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C3350A5-6731-4F94-9748-FD810BF28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06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Black Awakening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Courtney, Chris, Jake, </a:t>
            </a:r>
            <a:r>
              <a:rPr lang="en-US" dirty="0" err="1" smtClean="0"/>
              <a:t>Vibha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85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Problems (Background and Evidence)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Influential Leaders</a:t>
            </a:r>
          </a:p>
          <a:p>
            <a:pPr lvl="1"/>
            <a:r>
              <a:rPr lang="en-US" sz="2800" dirty="0" smtClean="0"/>
              <a:t>Booker T. Washington</a:t>
            </a:r>
          </a:p>
          <a:p>
            <a:pPr lvl="1"/>
            <a:r>
              <a:rPr lang="en-US" sz="2800" dirty="0" smtClean="0"/>
              <a:t>W. E. B. DE Bois</a:t>
            </a:r>
          </a:p>
          <a:p>
            <a:r>
              <a:rPr lang="en-US" sz="3200" dirty="0" smtClean="0"/>
              <a:t>NAACP</a:t>
            </a:r>
          </a:p>
          <a:p>
            <a:pPr lvl="1"/>
            <a:r>
              <a:rPr lang="en-US" sz="2800" dirty="0" smtClean="0"/>
              <a:t>Formed in 1909</a:t>
            </a:r>
          </a:p>
          <a:p>
            <a:pPr lvl="1"/>
            <a:r>
              <a:rPr lang="en-US" sz="2800" dirty="0" smtClean="0"/>
              <a:t>Fought for political and civil equality</a:t>
            </a:r>
          </a:p>
          <a:p>
            <a:r>
              <a:rPr lang="en-US" sz="3200" dirty="0" smtClean="0"/>
              <a:t>Southern Progressives wanted to restrict black rights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95647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 smtClean="0"/>
              <a:t>W. E. B. De Bois</a:t>
            </a:r>
          </a:p>
          <a:p>
            <a:pPr lvl="1"/>
            <a:r>
              <a:rPr lang="en-US" sz="4100" dirty="0" smtClean="0"/>
              <a:t>Keep African culture, don’t assimilate to Americans entirely                                                                                                                  </a:t>
            </a:r>
          </a:p>
          <a:p>
            <a:pPr lvl="1"/>
            <a:r>
              <a:rPr lang="en-US" sz="4100" dirty="0" smtClean="0"/>
              <a:t>Led protest in Niagara Falls, for legal segregation (failed)</a:t>
            </a:r>
          </a:p>
          <a:p>
            <a:pPr lvl="1"/>
            <a:r>
              <a:rPr lang="en-US" sz="4100" dirty="0" smtClean="0"/>
              <a:t>Didn’t like BTW because he accepted dominant white society</a:t>
            </a:r>
          </a:p>
          <a:p>
            <a:pPr lvl="1"/>
            <a:r>
              <a:rPr lang="en-US" sz="4100" dirty="0" smtClean="0"/>
              <a:t>Led NAACP</a:t>
            </a:r>
          </a:p>
          <a:p>
            <a:r>
              <a:rPr lang="en-US" sz="4600" dirty="0" smtClean="0"/>
              <a:t>Booker T. Washington</a:t>
            </a:r>
          </a:p>
          <a:p>
            <a:pPr lvl="1"/>
            <a:r>
              <a:rPr lang="en-US" sz="4100" dirty="0" smtClean="0"/>
              <a:t>Believed segregation wasn’t bad/ could live separate, yet together from whites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58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Strategies/Tactics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W. E. B. Du Bois</a:t>
            </a:r>
          </a:p>
          <a:p>
            <a:pPr lvl="1"/>
            <a:r>
              <a:rPr lang="en-US" sz="2400" i="1" dirty="0" smtClean="0"/>
              <a:t>The Philadelphia Negro (1899)</a:t>
            </a:r>
          </a:p>
          <a:p>
            <a:pPr lvl="1"/>
            <a:r>
              <a:rPr lang="en-US" sz="2400" i="1" dirty="0" smtClean="0"/>
              <a:t>The Souls of Black Folk (1903</a:t>
            </a:r>
            <a:r>
              <a:rPr lang="en-US" sz="2400" i="1" dirty="0" smtClean="0"/>
              <a:t>)</a:t>
            </a:r>
          </a:p>
          <a:p>
            <a:r>
              <a:rPr lang="en-US" sz="2800" dirty="0"/>
              <a:t>1906 Atlanta Race </a:t>
            </a:r>
            <a:r>
              <a:rPr lang="en-US" sz="2800" dirty="0" smtClean="0"/>
              <a:t>Riot</a:t>
            </a:r>
          </a:p>
          <a:p>
            <a:pPr lvl="1"/>
            <a:r>
              <a:rPr lang="en-US" sz="2400" dirty="0"/>
              <a:t> defied the law by arming themselves and smuggling additional weapons into the city through a network of individuals and black organizations across the </a:t>
            </a:r>
            <a:r>
              <a:rPr lang="en-US" sz="2400" dirty="0" smtClean="0"/>
              <a:t>state</a:t>
            </a:r>
          </a:p>
          <a:p>
            <a:r>
              <a:rPr lang="en-US" sz="2800" dirty="0"/>
              <a:t>African American delegates </a:t>
            </a:r>
            <a:r>
              <a:rPr lang="en-US" sz="2800" dirty="0" smtClean="0"/>
              <a:t>took </a:t>
            </a:r>
            <a:r>
              <a:rPr lang="en-US" sz="2800" dirty="0"/>
              <a:t>over the Republican Party at the state convention in </a:t>
            </a:r>
            <a:r>
              <a:rPr lang="en-US" sz="2800" dirty="0" smtClean="0"/>
              <a:t>1880</a:t>
            </a:r>
          </a:p>
          <a:p>
            <a:pPr lvl="1"/>
            <a:r>
              <a:rPr lang="en-US" sz="2400" dirty="0" smtClean="0"/>
              <a:t>Victory was short-lived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4056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Groups Involved/Level of Involvement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8457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Niagara Movement</a:t>
            </a:r>
          </a:p>
          <a:p>
            <a:pPr lvl="1"/>
            <a:r>
              <a:rPr lang="en-US" sz="2400" dirty="0" smtClean="0"/>
              <a:t>Organized in 1905 to promote racial integration, civil and political rights, and equal access to economic opportunity</a:t>
            </a:r>
          </a:p>
          <a:p>
            <a:r>
              <a:rPr lang="en-US" sz="2800" dirty="0" smtClean="0"/>
              <a:t>NAACP</a:t>
            </a:r>
          </a:p>
          <a:p>
            <a:pPr lvl="1"/>
            <a:r>
              <a:rPr lang="en-US" sz="2400" dirty="0" smtClean="0"/>
              <a:t>Interracial organization co-founded by W. E. B. Du Bois in 1910 dedicated to restoring African American political and social </a:t>
            </a:r>
            <a:r>
              <a:rPr lang="en-US" sz="2400" dirty="0" smtClean="0"/>
              <a:t>rights</a:t>
            </a:r>
          </a:p>
          <a:p>
            <a:r>
              <a:rPr lang="en-US" sz="2800" dirty="0" smtClean="0"/>
              <a:t> Southern Progressives</a:t>
            </a:r>
          </a:p>
          <a:p>
            <a:pPr lvl="1"/>
            <a:r>
              <a:rPr lang="en-US" sz="2400" dirty="0" smtClean="0"/>
              <a:t>Racist southerners who wanted economic gain but restrict black rights</a:t>
            </a:r>
          </a:p>
          <a:p>
            <a:pPr lvl="1"/>
            <a:r>
              <a:rPr lang="en-US" sz="2400" dirty="0" smtClean="0"/>
              <a:t>Afraid of black domination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1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Obstacles Faced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Segregation</a:t>
            </a:r>
          </a:p>
          <a:p>
            <a:r>
              <a:rPr lang="en-US" sz="3600" dirty="0" smtClean="0"/>
              <a:t>Discrimination from Whites</a:t>
            </a:r>
          </a:p>
          <a:p>
            <a:pPr lvl="1"/>
            <a:r>
              <a:rPr lang="en-US" sz="3200" dirty="0" smtClean="0"/>
              <a:t>Referred to  as beasts by government officials</a:t>
            </a:r>
            <a:endParaRPr lang="en-US" sz="3200" dirty="0"/>
          </a:p>
          <a:p>
            <a:r>
              <a:rPr lang="en-US" sz="3600" dirty="0" smtClean="0"/>
              <a:t>Disenfranchisement of Black voters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05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Successes/Failures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57281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Still Racist views towards blacks</a:t>
            </a:r>
          </a:p>
          <a:p>
            <a:r>
              <a:rPr lang="en-US" sz="2800" dirty="0" smtClean="0"/>
              <a:t>Segregation</a:t>
            </a:r>
          </a:p>
          <a:p>
            <a:r>
              <a:rPr lang="en-US" sz="2800" dirty="0" smtClean="0"/>
              <a:t>Niagara Movement failed</a:t>
            </a:r>
          </a:p>
          <a:p>
            <a:r>
              <a:rPr lang="en-US" sz="2800" dirty="0"/>
              <a:t>Du Bois was first black to get a </a:t>
            </a:r>
            <a:r>
              <a:rPr lang="en-US" sz="2800" dirty="0" smtClean="0"/>
              <a:t>PhD</a:t>
            </a:r>
          </a:p>
          <a:p>
            <a:r>
              <a:rPr lang="en-US" sz="2800" dirty="0" smtClean="0"/>
              <a:t>Harlem Renaissance </a:t>
            </a:r>
          </a:p>
          <a:p>
            <a:r>
              <a:rPr lang="en-US" sz="2800" dirty="0" smtClean="0"/>
              <a:t>United under  a central Cause-Start of Civil Rights Movement</a:t>
            </a:r>
          </a:p>
          <a:p>
            <a:r>
              <a:rPr lang="en-US" sz="2800" dirty="0" smtClean="0"/>
              <a:t>Some social legislation was made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3062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53</TotalTime>
  <Words>250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Calisto MT</vt:lpstr>
      <vt:lpstr>Trebuchet MS</vt:lpstr>
      <vt:lpstr>Wingdings 2</vt:lpstr>
      <vt:lpstr>Slate</vt:lpstr>
      <vt:lpstr>The Black Awakening</vt:lpstr>
      <vt:lpstr>Problems (Background and Evidence)</vt:lpstr>
      <vt:lpstr>Goals</vt:lpstr>
      <vt:lpstr>Strategies/Tactics</vt:lpstr>
      <vt:lpstr>Groups Involved/Level of Involvement</vt:lpstr>
      <vt:lpstr>Obstacles Faced</vt:lpstr>
      <vt:lpstr>Successes/Failures 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Palkovics</dc:creator>
  <cp:lastModifiedBy>Christopher Palkovics</cp:lastModifiedBy>
  <cp:revision>8</cp:revision>
  <dcterms:created xsi:type="dcterms:W3CDTF">2015-02-03T13:46:38Z</dcterms:created>
  <dcterms:modified xsi:type="dcterms:W3CDTF">2015-02-04T13:19:00Z</dcterms:modified>
</cp:coreProperties>
</file>